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C81CC6-A431-40A6-BC64-2B33AF1AC475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49DC8C-AE70-4F8E-8B8F-895A1CBA121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erslo.si/knjige/ucbeniki-in-prirocniki/nadaljevalna-stopnja/s-slovenscino-nimam-tezav/s-slovenscino-nimam-tezav-posnetki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4438" y="4786313"/>
            <a:ext cx="6781800" cy="1752600"/>
          </a:xfrm>
        </p:spPr>
        <p:txBody>
          <a:bodyPr>
            <a:normAutofit fontScale="62500" lnSpcReduction="20000"/>
          </a:bodyPr>
          <a:lstStyle/>
          <a:p>
            <a:pPr algn="ctr" eaLnBrk="1" hangingPunct="1">
              <a:defRPr/>
            </a:pPr>
            <a:r>
              <a:rPr lang="hr-HR" sz="5800" dirty="0" smtClean="0">
                <a:latin typeface="Tahoma" pitchFamily="34" charset="0"/>
              </a:rPr>
              <a:t>SLOVENSKEGA JEZIKA </a:t>
            </a:r>
          </a:p>
          <a:p>
            <a:pPr algn="ctr" eaLnBrk="1" hangingPunct="1">
              <a:defRPr/>
            </a:pPr>
            <a:endParaRPr lang="hr-HR" sz="4000" dirty="0" smtClean="0">
              <a:latin typeface="Tahoma" pitchFamily="34" charset="0"/>
            </a:endParaRPr>
          </a:p>
          <a:p>
            <a:pPr algn="ctr" eaLnBrk="1" hangingPunct="1">
              <a:defRPr/>
            </a:pPr>
            <a:r>
              <a:rPr lang="hr-HR" sz="4000" dirty="0" smtClean="0">
                <a:latin typeface="Tahoma" pitchFamily="34" charset="0"/>
              </a:rPr>
              <a:t>1.</a:t>
            </a:r>
          </a:p>
          <a:p>
            <a:pPr algn="ctr" eaLnBrk="1" hangingPunct="1">
              <a:defRPr/>
            </a:pPr>
            <a:r>
              <a:rPr lang="hr-HR" sz="4000" dirty="0" smtClean="0">
                <a:latin typeface="Tahoma" pitchFamily="34" charset="0"/>
              </a:rPr>
              <a:t>STOPNJA </a:t>
            </a:r>
          </a:p>
        </p:txBody>
      </p:sp>
      <p:sp>
        <p:nvSpPr>
          <p:cNvPr id="8" name="Oval 7"/>
          <p:cNvSpPr/>
          <p:nvPr/>
        </p:nvSpPr>
        <p:spPr>
          <a:xfrm>
            <a:off x="-785850" y="-214338"/>
            <a:ext cx="3143251" cy="28575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6" descr="LOGO 3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2352675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000125" y="2643188"/>
            <a:ext cx="81438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r-HR" sz="96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rPr>
              <a:t>I</a:t>
            </a:r>
            <a:r>
              <a:rPr lang="hr-HR" sz="58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+mn-cs"/>
              </a:rPr>
              <a:t>ZZIVI SLOVENŠČINE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hr-HR" sz="4000" kern="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Bandaid bandage black and white clipart kid - Cliparti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Bandaid bandage black and white clipart ki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643182"/>
            <a:ext cx="1571636" cy="1335128"/>
          </a:xfrm>
          <a:prstGeom prst="rect">
            <a:avLst/>
          </a:prstGeom>
          <a:noFill/>
        </p:spPr>
      </p:pic>
      <p:pic>
        <p:nvPicPr>
          <p:cNvPr id="1030" name="Picture 6" descr="leg cast 2 | Clipart Panda - Free Clipart 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857364"/>
            <a:ext cx="1428760" cy="2728748"/>
          </a:xfrm>
          <a:prstGeom prst="rect">
            <a:avLst/>
          </a:prstGeom>
          <a:noFill/>
        </p:spPr>
      </p:pic>
      <p:pic>
        <p:nvPicPr>
          <p:cNvPr id="1032" name="Picture 8" descr="Bandages Clip Art | Lounge decor, Bandage, Clip ar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143116"/>
            <a:ext cx="3105150" cy="2247901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500166" y="642918"/>
            <a:ext cx="5544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Ugani  kaj sem...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714676" y="2643182"/>
            <a:ext cx="2357454" cy="3357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-2643238" y="1571612"/>
            <a:ext cx="2357454" cy="33575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-2928990" y="2357430"/>
            <a:ext cx="2643206" cy="33575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357554" y="514351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MAVEC </a:t>
            </a:r>
          </a:p>
          <a:p>
            <a:r>
              <a:rPr lang="hr-HR" dirty="0" smtClean="0"/>
              <a:t>MAVČARNA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00760" y="514351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POVOJ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28662" y="492919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OBLIŽ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5720" y="600076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NUJNA POMOČ!! 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357422" y="600076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KLICATI REŠILCE! 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429124" y="600076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NA POMOČ!! 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000760" y="600076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NUJNI PRIMER!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42852"/>
            <a:ext cx="7007782" cy="6464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d with headphones clipart 1 » Clipart St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00108"/>
            <a:ext cx="1285852" cy="12858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1604" y="1357298"/>
            <a:ext cx="33575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solidFill>
                  <a:srgbClr val="0070C0"/>
                </a:solidFill>
              </a:rPr>
              <a:t>POSLUŠAJTE POSNETEK</a:t>
            </a:r>
          </a:p>
          <a:p>
            <a:r>
              <a:rPr lang="hr-HR" b="1" dirty="0" smtClean="0">
                <a:solidFill>
                  <a:srgbClr val="0070C0"/>
                </a:solidFill>
              </a:rPr>
              <a:t>7. enota posnetek 1</a:t>
            </a:r>
          </a:p>
          <a:p>
            <a:endParaRPr lang="hr-HR" b="1" dirty="0" smtClean="0">
              <a:solidFill>
                <a:srgbClr val="0070C0"/>
              </a:solidFill>
            </a:endParaRPr>
          </a:p>
          <a:p>
            <a:r>
              <a:rPr lang="hr-HR" b="1" dirty="0" smtClean="0">
                <a:solidFill>
                  <a:srgbClr val="0070C0"/>
                </a:solidFill>
              </a:rPr>
              <a:t>Ali redno hodite k zobozdravniku?</a:t>
            </a:r>
          </a:p>
          <a:p>
            <a:r>
              <a:rPr lang="hr-HR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8596" y="2928934"/>
          <a:ext cx="8143932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459"/>
                <a:gridCol w="376547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Kako naj  ohranimo lepe in zdrave zobe skozi vse življenje?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1.nasvet:</a:t>
                      </a:r>
                      <a:r>
                        <a:rPr lang="hr-HR" baseline="0" dirty="0" smtClean="0"/>
                        <a:t> umivati zobje </a:t>
                      </a:r>
                    </a:p>
                    <a:p>
                      <a:r>
                        <a:rPr lang="hr-HR" baseline="0" dirty="0" smtClean="0"/>
                        <a:t>2. nasvet:zdrava prehrana</a:t>
                      </a:r>
                    </a:p>
                    <a:p>
                      <a:r>
                        <a:rPr lang="hr-HR" baseline="0" dirty="0" smtClean="0"/>
                        <a:t>3. nasvet:izogibati se sladkarijam</a:t>
                      </a:r>
                    </a:p>
                    <a:p>
                      <a:r>
                        <a:rPr lang="hr-HR" baseline="0" dirty="0" smtClean="0"/>
                        <a:t>4. nasvet:piti vodo </a:t>
                      </a:r>
                    </a:p>
                    <a:p>
                      <a:r>
                        <a:rPr lang="hr-HR" baseline="0" dirty="0" smtClean="0"/>
                        <a:t>5.nasvet: redni obisk zobozdravnika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sz="1200" dirty="0" smtClean="0"/>
                        <a:t>Ali je res, da imajo nekateri že po naravi dobre oziroma slabe zobe?</a:t>
                      </a:r>
                      <a:r>
                        <a:rPr lang="hr-HR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Pomaga</a:t>
                      </a:r>
                      <a:r>
                        <a:rPr lang="hr-HR" baseline="0" dirty="0" smtClean="0"/>
                        <a:t> redni pregledi pri zobozdravniku.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857752" y="928670"/>
            <a:ext cx="35004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https://centerslo.si/knjige/ucbeniki-in-prirocniki/nadaljevalna-stopnja/s-slovenscino-nimam-tezav/s-slovenscino-nimam-tezav-posnetki/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ZA</a:t>
                      </a:r>
                      <a:r>
                        <a:rPr lang="hr-HR" baseline="0" dirty="0" smtClean="0"/>
                        <a:t> ZDRAVJE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PROTI ZDRAVJU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43306" y="4572008"/>
            <a:ext cx="1569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SUH/ DEBEL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14876" y="5072074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ZREDITI SE- JAZ SE ZREDIM 2. </a:t>
            </a:r>
          </a:p>
          <a:p>
            <a:r>
              <a:rPr lang="hr-HR" dirty="0" smtClean="0"/>
              <a:t>SHUJŠATI- JAZ SHUJŠAM 1.</a:t>
            </a:r>
          </a:p>
          <a:p>
            <a:r>
              <a:rPr lang="hr-HR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Sestavljanka – puzzle Človeško Telo – POMAGAJ MI Z IGRO DO ZNANJ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0"/>
            <a:ext cx="5359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1008</TotalTime>
  <Words>119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36</cp:revision>
  <dcterms:created xsi:type="dcterms:W3CDTF">2020-07-09T08:14:07Z</dcterms:created>
  <dcterms:modified xsi:type="dcterms:W3CDTF">2021-12-15T20:19:04Z</dcterms:modified>
</cp:coreProperties>
</file>